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Default Extension="jpg" ContentType="image/jpg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andara"/>
                <a:cs typeface="Candar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andara"/>
                <a:cs typeface="Candar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andara"/>
                <a:cs typeface="Candar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0235" y="2869228"/>
            <a:ext cx="10771528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Candara"/>
                <a:cs typeface="Candar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3606" y="711016"/>
            <a:ext cx="7680325" cy="2244725"/>
          </a:xfrm>
          <a:prstGeom prst="rect"/>
        </p:spPr>
        <p:txBody>
          <a:bodyPr wrap="square" lIns="0" tIns="102235" rIns="0" bIns="0" rtlCol="0" vert="horz">
            <a:spAutoFit/>
          </a:bodyPr>
          <a:lstStyle/>
          <a:p>
            <a:pPr algn="ctr" marL="12065" marR="5080" indent="2540">
              <a:lnSpc>
                <a:spcPts val="5620"/>
              </a:lnSpc>
              <a:spcBef>
                <a:spcPts val="805"/>
              </a:spcBef>
              <a:tabLst>
                <a:tab pos="918844" algn="l"/>
                <a:tab pos="4434205" algn="l"/>
                <a:tab pos="7327265" algn="l"/>
              </a:tabLst>
            </a:pPr>
            <a:r>
              <a:rPr dirty="0" sz="5200" spc="-30"/>
              <a:t>SECRETARIA</a:t>
            </a:r>
            <a:r>
              <a:rPr dirty="0" sz="5200" spc="5"/>
              <a:t> </a:t>
            </a:r>
            <a:r>
              <a:rPr dirty="0" sz="5200" spc="-15"/>
              <a:t>MUNICIPAL </a:t>
            </a:r>
            <a:r>
              <a:rPr dirty="0" sz="5200" spc="-10"/>
              <a:t> </a:t>
            </a:r>
            <a:r>
              <a:rPr dirty="0" sz="5200" spc="-25"/>
              <a:t>D</a:t>
            </a:r>
            <a:r>
              <a:rPr dirty="0" sz="5200" spc="-20"/>
              <a:t>E</a:t>
            </a:r>
            <a:r>
              <a:rPr dirty="0" sz="5200"/>
              <a:t>	</a:t>
            </a:r>
            <a:r>
              <a:rPr dirty="0" sz="5200" spc="10"/>
              <a:t>EDU</a:t>
            </a:r>
            <a:r>
              <a:rPr dirty="0" sz="5200" spc="15"/>
              <a:t>C</a:t>
            </a:r>
            <a:r>
              <a:rPr dirty="0" sz="5200" spc="-60"/>
              <a:t>A</a:t>
            </a:r>
            <a:r>
              <a:rPr dirty="0" sz="5200" spc="-20"/>
              <a:t>Ç</a:t>
            </a:r>
            <a:r>
              <a:rPr dirty="0" sz="5200" spc="-50"/>
              <a:t>Ã</a:t>
            </a:r>
            <a:r>
              <a:rPr dirty="0" sz="5200" spc="-50"/>
              <a:t>O</a:t>
            </a:r>
            <a:r>
              <a:rPr dirty="0" sz="5200"/>
              <a:t>,	</a:t>
            </a:r>
            <a:r>
              <a:rPr dirty="0" sz="5200" spc="-20"/>
              <a:t>C</a:t>
            </a:r>
            <a:r>
              <a:rPr dirty="0" sz="5200" spc="70"/>
              <a:t>U</a:t>
            </a:r>
            <a:r>
              <a:rPr dirty="0" sz="5200" spc="55"/>
              <a:t>L</a:t>
            </a:r>
            <a:r>
              <a:rPr dirty="0" sz="5200" spc="20"/>
              <a:t>TU</a:t>
            </a:r>
            <a:r>
              <a:rPr dirty="0" sz="5200" spc="25"/>
              <a:t>R</a:t>
            </a:r>
            <a:r>
              <a:rPr dirty="0" sz="5200" spc="-60"/>
              <a:t>A</a:t>
            </a:r>
            <a:r>
              <a:rPr dirty="0" sz="5200"/>
              <a:t>	</a:t>
            </a:r>
            <a:r>
              <a:rPr dirty="0" sz="5200" spc="-20"/>
              <a:t>E  </a:t>
            </a:r>
            <a:r>
              <a:rPr dirty="0" sz="5200" spc="-30"/>
              <a:t>ESPORTE</a:t>
            </a:r>
            <a:endParaRPr sz="5200"/>
          </a:p>
        </p:txBody>
      </p:sp>
      <p:sp>
        <p:nvSpPr>
          <p:cNvPr id="3" name="object 3"/>
          <p:cNvSpPr txBox="1"/>
          <p:nvPr/>
        </p:nvSpPr>
        <p:spPr>
          <a:xfrm>
            <a:off x="4570456" y="5159716"/>
            <a:ext cx="4855845" cy="929640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90"/>
              </a:spcBef>
            </a:pPr>
            <a:r>
              <a:rPr dirty="0" sz="2800" spc="-10">
                <a:solidFill>
                  <a:srgbClr val="FFFFFF"/>
                </a:solidFill>
                <a:latin typeface="Candara"/>
                <a:cs typeface="Candara"/>
              </a:rPr>
              <a:t>CLAUDINÉIA</a:t>
            </a:r>
            <a:r>
              <a:rPr dirty="0" sz="2800" spc="-20">
                <a:solidFill>
                  <a:srgbClr val="FFFFFF"/>
                </a:solidFill>
                <a:latin typeface="Candara"/>
                <a:cs typeface="Candara"/>
              </a:rPr>
              <a:t> PORTA</a:t>
            </a:r>
            <a:r>
              <a:rPr dirty="0" sz="2800" spc="-15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Candara"/>
                <a:cs typeface="Candara"/>
              </a:rPr>
              <a:t>LORENZON</a:t>
            </a:r>
            <a:endParaRPr sz="2800">
              <a:latin typeface="Candara"/>
              <a:cs typeface="Candara"/>
            </a:endParaRPr>
          </a:p>
          <a:p>
            <a:pPr algn="ctr">
              <a:lnSpc>
                <a:spcPct val="100000"/>
              </a:lnSpc>
              <a:spcBef>
                <a:spcPts val="570"/>
              </a:spcBef>
            </a:pPr>
            <a:r>
              <a:rPr dirty="0" sz="2000" spc="-15">
                <a:solidFill>
                  <a:srgbClr val="FFFFFF"/>
                </a:solidFill>
                <a:latin typeface="Candara"/>
                <a:cs typeface="Candara"/>
              </a:rPr>
              <a:t>SECRETÁRIA</a:t>
            </a:r>
            <a:r>
              <a:rPr dirty="0" sz="2000" spc="-2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ndara"/>
                <a:cs typeface="Candara"/>
              </a:rPr>
              <a:t>DE</a:t>
            </a:r>
            <a:r>
              <a:rPr dirty="0" sz="2000" spc="-2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ndara"/>
                <a:cs typeface="Candara"/>
              </a:rPr>
              <a:t>EDUCAÇÃO</a:t>
            </a:r>
            <a:endParaRPr sz="2000">
              <a:latin typeface="Candara"/>
              <a:cs typeface="Candar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95474" y="3035084"/>
            <a:ext cx="875868" cy="12075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3242945" marR="5080" indent="-384175">
              <a:lnSpc>
                <a:spcPts val="3890"/>
              </a:lnSpc>
              <a:spcBef>
                <a:spcPts val="585"/>
              </a:spcBef>
            </a:pPr>
            <a:r>
              <a:rPr dirty="0" spc="-30"/>
              <a:t>LICITAÇÃO</a:t>
            </a:r>
            <a:r>
              <a:rPr dirty="0" spc="-10"/>
              <a:t> </a:t>
            </a:r>
            <a:r>
              <a:rPr dirty="0" spc="-15"/>
              <a:t>PARA</a:t>
            </a:r>
            <a:r>
              <a:rPr dirty="0" spc="-10"/>
              <a:t> </a:t>
            </a:r>
            <a:r>
              <a:rPr dirty="0" spc="-20"/>
              <a:t>UTENSÍLIOS</a:t>
            </a:r>
            <a:r>
              <a:rPr dirty="0" spc="-5"/>
              <a:t> </a:t>
            </a:r>
            <a:r>
              <a:rPr dirty="0" spc="-15"/>
              <a:t>PARA</a:t>
            </a:r>
            <a:r>
              <a:rPr dirty="0" spc="-10"/>
              <a:t> </a:t>
            </a:r>
            <a:r>
              <a:rPr dirty="0" spc="-45"/>
              <a:t>AS </a:t>
            </a:r>
            <a:r>
              <a:rPr dirty="0" spc="-765"/>
              <a:t> </a:t>
            </a:r>
            <a:r>
              <a:rPr dirty="0" spc="-20"/>
              <a:t>COZINHAS</a:t>
            </a:r>
            <a:r>
              <a:rPr dirty="0"/>
              <a:t> </a:t>
            </a:r>
            <a:r>
              <a:rPr dirty="0" spc="-35"/>
              <a:t>DAS</a:t>
            </a:r>
            <a:r>
              <a:rPr dirty="0"/>
              <a:t> </a:t>
            </a:r>
            <a:r>
              <a:rPr dirty="0" spc="-30"/>
              <a:t>ESCOLAS</a:t>
            </a:r>
            <a:r>
              <a:rPr dirty="0"/>
              <a:t> </a:t>
            </a:r>
            <a:r>
              <a:rPr dirty="0" spc="-15"/>
              <a:t>(BUFFET)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3430270" marR="5080" indent="-34290">
              <a:lnSpc>
                <a:spcPts val="3890"/>
              </a:lnSpc>
              <a:spcBef>
                <a:spcPts val="585"/>
              </a:spcBef>
            </a:pPr>
            <a:r>
              <a:rPr dirty="0" spc="-30"/>
              <a:t>LICITAÇÃO</a:t>
            </a:r>
            <a:r>
              <a:rPr dirty="0" spc="-10"/>
              <a:t> </a:t>
            </a:r>
            <a:r>
              <a:rPr dirty="0" spc="-15"/>
              <a:t>DE</a:t>
            </a:r>
            <a:r>
              <a:rPr dirty="0" spc="-10"/>
              <a:t> UNIFORMES </a:t>
            </a:r>
            <a:r>
              <a:rPr dirty="0" spc="-20"/>
              <a:t>PARA </a:t>
            </a:r>
            <a:r>
              <a:rPr dirty="0" spc="-765"/>
              <a:t> </a:t>
            </a:r>
            <a:r>
              <a:rPr dirty="0" spc="-10"/>
              <a:t>FUNCIONÁRIOS</a:t>
            </a:r>
            <a:r>
              <a:rPr dirty="0" spc="-15"/>
              <a:t> </a:t>
            </a:r>
            <a:r>
              <a:rPr dirty="0" spc="-20"/>
              <a:t>E</a:t>
            </a:r>
            <a:r>
              <a:rPr dirty="0" spc="-10"/>
              <a:t> </a:t>
            </a:r>
            <a:r>
              <a:rPr dirty="0" spc="-20"/>
              <a:t>PROFESSORES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0528" y="256097"/>
            <a:ext cx="9023350" cy="1005205"/>
          </a:xfrm>
          <a:prstGeom prst="rect"/>
        </p:spPr>
        <p:txBody>
          <a:bodyPr wrap="square" lIns="0" tIns="75565" rIns="0" bIns="0" rtlCol="0" vert="horz">
            <a:spAutoFit/>
          </a:bodyPr>
          <a:lstStyle/>
          <a:p>
            <a:pPr marL="12700" marR="5080" indent="123825">
              <a:lnSpc>
                <a:spcPts val="3629"/>
              </a:lnSpc>
              <a:spcBef>
                <a:spcPts val="595"/>
              </a:spcBef>
            </a:pPr>
            <a:r>
              <a:rPr dirty="0" sz="3400" spc="-25"/>
              <a:t>RETOMADA</a:t>
            </a:r>
            <a:r>
              <a:rPr dirty="0" sz="3400" spc="-10"/>
              <a:t> </a:t>
            </a:r>
            <a:r>
              <a:rPr dirty="0" sz="3400" spc="-25"/>
              <a:t>DOS</a:t>
            </a:r>
            <a:r>
              <a:rPr dirty="0" sz="3400" spc="-10"/>
              <a:t> </a:t>
            </a:r>
            <a:r>
              <a:rPr dirty="0" sz="3400" spc="-25"/>
              <a:t>SERVIÇOS</a:t>
            </a:r>
            <a:r>
              <a:rPr dirty="0" sz="3400" spc="-10"/>
              <a:t> </a:t>
            </a:r>
            <a:r>
              <a:rPr dirty="0" sz="3400" spc="-15"/>
              <a:t>DE</a:t>
            </a:r>
            <a:r>
              <a:rPr dirty="0" sz="3400" spc="-5"/>
              <a:t> </a:t>
            </a:r>
            <a:r>
              <a:rPr dirty="0" sz="3400" spc="-20"/>
              <a:t>PSICOLOGIA</a:t>
            </a:r>
            <a:r>
              <a:rPr dirty="0" sz="3400" spc="-10"/>
              <a:t> </a:t>
            </a:r>
            <a:r>
              <a:rPr dirty="0" sz="3400" spc="-30"/>
              <a:t>NAS </a:t>
            </a:r>
            <a:r>
              <a:rPr dirty="0" sz="3400" spc="-25"/>
              <a:t> ESCOLAS</a:t>
            </a:r>
            <a:r>
              <a:rPr dirty="0" sz="3400" spc="-15"/>
              <a:t> (AQUISIÇÃO</a:t>
            </a:r>
            <a:r>
              <a:rPr dirty="0" sz="3400" spc="-10"/>
              <a:t> </a:t>
            </a:r>
            <a:r>
              <a:rPr dirty="0" sz="3400" spc="-15"/>
              <a:t>DE</a:t>
            </a:r>
            <a:r>
              <a:rPr dirty="0" sz="3400" spc="-10"/>
              <a:t> </a:t>
            </a:r>
            <a:r>
              <a:rPr dirty="0" sz="3400" spc="-45"/>
              <a:t>TESTES</a:t>
            </a:r>
            <a:r>
              <a:rPr dirty="0" sz="3400" spc="-15"/>
              <a:t> </a:t>
            </a:r>
            <a:r>
              <a:rPr dirty="0" sz="3400" spc="-20"/>
              <a:t>PSICOLÓGICOS)</a:t>
            </a:r>
            <a:endParaRPr sz="3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13084" y="1768149"/>
            <a:ext cx="5456194" cy="40921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8977" y="945574"/>
            <a:ext cx="8301990" cy="1371600"/>
          </a:xfrm>
          <a:prstGeom prst="rect"/>
        </p:spPr>
        <p:txBody>
          <a:bodyPr wrap="square" lIns="0" tIns="75565" rIns="0" bIns="0" rtlCol="0" vert="horz">
            <a:spAutoFit/>
          </a:bodyPr>
          <a:lstStyle/>
          <a:p>
            <a:pPr algn="ctr" marL="12700" marR="5080" indent="-1270">
              <a:lnSpc>
                <a:spcPts val="3379"/>
              </a:lnSpc>
              <a:spcBef>
                <a:spcPts val="595"/>
              </a:spcBef>
            </a:pPr>
            <a:r>
              <a:rPr dirty="0" sz="3200" spc="-15"/>
              <a:t>ADEQUAÇÃO</a:t>
            </a:r>
            <a:r>
              <a:rPr dirty="0" sz="3200" spc="-10"/>
              <a:t> </a:t>
            </a:r>
            <a:r>
              <a:rPr dirty="0" sz="3200" spc="-20"/>
              <a:t>DOS</a:t>
            </a:r>
            <a:r>
              <a:rPr dirty="0" sz="3200" spc="-5"/>
              <a:t> </a:t>
            </a:r>
            <a:r>
              <a:rPr dirty="0" sz="3200" spc="-25"/>
              <a:t>ESPAÇOS</a:t>
            </a:r>
            <a:r>
              <a:rPr dirty="0" sz="3200" spc="-5"/>
              <a:t> </a:t>
            </a:r>
            <a:r>
              <a:rPr dirty="0" sz="3200" spc="-20"/>
              <a:t>ESCOLARES</a:t>
            </a:r>
            <a:r>
              <a:rPr dirty="0" sz="3200" spc="-10"/>
              <a:t> </a:t>
            </a:r>
            <a:r>
              <a:rPr dirty="0" sz="3200" spc="-15"/>
              <a:t>PARA </a:t>
            </a:r>
            <a:r>
              <a:rPr dirty="0" sz="3200" spc="-10"/>
              <a:t> </a:t>
            </a:r>
            <a:r>
              <a:rPr dirty="0" sz="3200" spc="-25"/>
              <a:t>GRAVAÇÕES</a:t>
            </a:r>
            <a:r>
              <a:rPr dirty="0" sz="3200" spc="-5"/>
              <a:t> </a:t>
            </a:r>
            <a:r>
              <a:rPr dirty="0" sz="3200" spc="-15"/>
              <a:t>DE</a:t>
            </a:r>
            <a:r>
              <a:rPr dirty="0" sz="3200" spc="5"/>
              <a:t> </a:t>
            </a:r>
            <a:r>
              <a:rPr dirty="0" sz="3200" spc="-30"/>
              <a:t>VÍDEOS</a:t>
            </a:r>
            <a:r>
              <a:rPr dirty="0" sz="3200"/>
              <a:t> </a:t>
            </a:r>
            <a:r>
              <a:rPr dirty="0" sz="3200" spc="-10"/>
              <a:t>AULAS</a:t>
            </a:r>
            <a:r>
              <a:rPr dirty="0" sz="3200" spc="5"/>
              <a:t> </a:t>
            </a:r>
            <a:r>
              <a:rPr dirty="0" sz="3200" spc="-35"/>
              <a:t>(WIFI</a:t>
            </a:r>
            <a:r>
              <a:rPr dirty="0" sz="3200"/>
              <a:t> </a:t>
            </a:r>
            <a:r>
              <a:rPr dirty="0" sz="3200" spc="-30"/>
              <a:t>EM</a:t>
            </a:r>
            <a:r>
              <a:rPr dirty="0" sz="3200" spc="5"/>
              <a:t> </a:t>
            </a:r>
            <a:r>
              <a:rPr dirty="0" sz="3200" spc="-30"/>
              <a:t>TODOS </a:t>
            </a:r>
            <a:r>
              <a:rPr dirty="0" sz="3200" spc="-680"/>
              <a:t> </a:t>
            </a:r>
            <a:r>
              <a:rPr dirty="0" sz="3200" spc="-25"/>
              <a:t>OS</a:t>
            </a:r>
            <a:r>
              <a:rPr dirty="0" sz="3200" spc="-5"/>
              <a:t> </a:t>
            </a:r>
            <a:r>
              <a:rPr dirty="0" sz="3200" spc="-30"/>
              <a:t>AMBIENTES)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0949" y="2728347"/>
            <a:ext cx="3611257" cy="37336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444" y="256109"/>
            <a:ext cx="8369300" cy="106807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1321435" marR="5080" indent="-1309370">
              <a:lnSpc>
                <a:spcPts val="3890"/>
              </a:lnSpc>
              <a:spcBef>
                <a:spcPts val="585"/>
              </a:spcBef>
            </a:pPr>
            <a:r>
              <a:rPr dirty="0" spc="-20"/>
              <a:t>CONSERTO</a:t>
            </a:r>
            <a:r>
              <a:rPr dirty="0" spc="-5"/>
              <a:t> </a:t>
            </a:r>
            <a:r>
              <a:rPr dirty="0" spc="-20"/>
              <a:t>E</a:t>
            </a:r>
            <a:r>
              <a:rPr dirty="0"/>
              <a:t> </a:t>
            </a:r>
            <a:r>
              <a:rPr dirty="0" spc="-30"/>
              <a:t>REINSTALAÇÃO</a:t>
            </a:r>
            <a:r>
              <a:rPr dirty="0"/>
              <a:t> </a:t>
            </a:r>
            <a:r>
              <a:rPr dirty="0" spc="-15"/>
              <a:t>DE</a:t>
            </a:r>
            <a:r>
              <a:rPr dirty="0"/>
              <a:t> </a:t>
            </a:r>
            <a:r>
              <a:rPr dirty="0" spc="-20"/>
              <a:t>DVR</a:t>
            </a:r>
            <a:r>
              <a:rPr dirty="0"/>
              <a:t> </a:t>
            </a:r>
            <a:r>
              <a:rPr dirty="0" spc="-20"/>
              <a:t>PARA </a:t>
            </a:r>
            <a:r>
              <a:rPr dirty="0" spc="-765"/>
              <a:t> </a:t>
            </a:r>
            <a:r>
              <a:rPr dirty="0" spc="-45"/>
              <a:t>AS</a:t>
            </a:r>
            <a:r>
              <a:rPr dirty="0" spc="-5"/>
              <a:t> </a:t>
            </a:r>
            <a:r>
              <a:rPr dirty="0" spc="-30"/>
              <a:t>CÂMERAS</a:t>
            </a:r>
            <a:r>
              <a:rPr dirty="0" spc="-5"/>
              <a:t> </a:t>
            </a:r>
            <a:r>
              <a:rPr dirty="0" spc="-15"/>
              <a:t>DE</a:t>
            </a:r>
            <a:r>
              <a:rPr dirty="0"/>
              <a:t> </a:t>
            </a:r>
            <a:r>
              <a:rPr dirty="0" spc="-10"/>
              <a:t>SEGURANÇA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3679" y="2114872"/>
            <a:ext cx="4857176" cy="36466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7057" y="3062957"/>
            <a:ext cx="7848600" cy="106807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1264285" marR="5080" indent="-1252220">
              <a:lnSpc>
                <a:spcPts val="3890"/>
              </a:lnSpc>
              <a:spcBef>
                <a:spcPts val="585"/>
              </a:spcBef>
            </a:pPr>
            <a:r>
              <a:rPr dirty="0" spc="-20"/>
              <a:t>ORÇAMENTO</a:t>
            </a:r>
            <a:r>
              <a:rPr dirty="0" spc="-15"/>
              <a:t> PARA </a:t>
            </a:r>
            <a:r>
              <a:rPr dirty="0" spc="-20"/>
              <a:t>AQUISIÇÃO</a:t>
            </a:r>
            <a:r>
              <a:rPr dirty="0" spc="-10"/>
              <a:t> </a:t>
            </a:r>
            <a:r>
              <a:rPr dirty="0" spc="-15"/>
              <a:t>DE </a:t>
            </a:r>
            <a:r>
              <a:rPr dirty="0" spc="-5"/>
              <a:t>UMA </a:t>
            </a:r>
            <a:r>
              <a:rPr dirty="0" spc="-765"/>
              <a:t> </a:t>
            </a:r>
            <a:r>
              <a:rPr dirty="0" spc="-70"/>
              <a:t>TV</a:t>
            </a:r>
            <a:r>
              <a:rPr dirty="0" spc="-10"/>
              <a:t> </a:t>
            </a:r>
            <a:r>
              <a:rPr dirty="0" spc="-30"/>
              <a:t>EM</a:t>
            </a:r>
            <a:r>
              <a:rPr dirty="0" spc="-5"/>
              <a:t> </a:t>
            </a:r>
            <a:r>
              <a:rPr dirty="0" spc="-30"/>
              <a:t>CADA</a:t>
            </a:r>
            <a:r>
              <a:rPr dirty="0"/>
              <a:t> </a:t>
            </a:r>
            <a:r>
              <a:rPr dirty="0" spc="-35"/>
              <a:t>SALA</a:t>
            </a:r>
            <a:r>
              <a:rPr dirty="0" spc="-5"/>
              <a:t> </a:t>
            </a:r>
            <a:r>
              <a:rPr dirty="0" spc="-15"/>
              <a:t>DE</a:t>
            </a:r>
            <a:r>
              <a:rPr dirty="0"/>
              <a:t> </a:t>
            </a:r>
            <a:r>
              <a:rPr dirty="0" spc="-5"/>
              <a:t>AULA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7194" y="3127509"/>
            <a:ext cx="7967980" cy="942340"/>
          </a:xfrm>
          <a:prstGeom prst="rect"/>
        </p:spPr>
        <p:txBody>
          <a:bodyPr wrap="square" lIns="0" tIns="75565" rIns="0" bIns="0" rtlCol="0" vert="horz">
            <a:spAutoFit/>
          </a:bodyPr>
          <a:lstStyle/>
          <a:p>
            <a:pPr marL="12700" marR="5080" indent="250825">
              <a:lnSpc>
                <a:spcPts val="3379"/>
              </a:lnSpc>
              <a:spcBef>
                <a:spcPts val="595"/>
              </a:spcBef>
            </a:pPr>
            <a:r>
              <a:rPr dirty="0" sz="3200" spc="-20"/>
              <a:t>ORÇAMENTO</a:t>
            </a:r>
            <a:r>
              <a:rPr dirty="0" sz="3200" spc="-5"/>
              <a:t> </a:t>
            </a:r>
            <a:r>
              <a:rPr dirty="0" sz="3200" spc="-15"/>
              <a:t>PARA</a:t>
            </a:r>
            <a:r>
              <a:rPr dirty="0" sz="3200" spc="-5"/>
              <a:t> </a:t>
            </a:r>
            <a:r>
              <a:rPr dirty="0" sz="3200" spc="-20"/>
              <a:t>AQUISIÇÃO</a:t>
            </a:r>
            <a:r>
              <a:rPr dirty="0" sz="3200"/>
              <a:t> </a:t>
            </a:r>
            <a:r>
              <a:rPr dirty="0" sz="3200" spc="-15"/>
              <a:t>DE</a:t>
            </a:r>
            <a:r>
              <a:rPr dirty="0" sz="3200" spc="-5"/>
              <a:t> </a:t>
            </a:r>
            <a:r>
              <a:rPr dirty="0" sz="3200" spc="-35"/>
              <a:t>MÓVEIS </a:t>
            </a:r>
            <a:r>
              <a:rPr dirty="0" sz="3200" spc="-30"/>
              <a:t> </a:t>
            </a:r>
            <a:r>
              <a:rPr dirty="0" sz="3200" spc="-15"/>
              <a:t>PARA</a:t>
            </a:r>
            <a:r>
              <a:rPr dirty="0" sz="3200" spc="-5"/>
              <a:t> </a:t>
            </a:r>
            <a:r>
              <a:rPr dirty="0" sz="3200" spc="-40"/>
              <a:t>A</a:t>
            </a:r>
            <a:r>
              <a:rPr dirty="0" sz="3200"/>
              <a:t> </a:t>
            </a:r>
            <a:r>
              <a:rPr dirty="0" sz="3200" spc="-30"/>
              <a:t>BIBLIOTECA</a:t>
            </a:r>
            <a:r>
              <a:rPr dirty="0" sz="3200" spc="-5"/>
              <a:t> </a:t>
            </a:r>
            <a:r>
              <a:rPr dirty="0" sz="3200" spc="-25"/>
              <a:t>DA</a:t>
            </a:r>
            <a:r>
              <a:rPr dirty="0" sz="3200"/>
              <a:t> </a:t>
            </a:r>
            <a:r>
              <a:rPr dirty="0" sz="3200" spc="-25"/>
              <a:t>ESCOLA</a:t>
            </a:r>
            <a:r>
              <a:rPr dirty="0" sz="3200" spc="-5"/>
              <a:t> </a:t>
            </a:r>
            <a:r>
              <a:rPr dirty="0" sz="3200" spc="-25"/>
              <a:t>IDA</a:t>
            </a:r>
            <a:r>
              <a:rPr dirty="0" sz="3200"/>
              <a:t> KUMMER</a:t>
            </a:r>
            <a:endParaRPr sz="3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0122" y="3127509"/>
            <a:ext cx="8181975" cy="942340"/>
          </a:xfrm>
          <a:prstGeom prst="rect"/>
        </p:spPr>
        <p:txBody>
          <a:bodyPr wrap="square" lIns="0" tIns="75565" rIns="0" bIns="0" rtlCol="0" vert="horz">
            <a:spAutoFit/>
          </a:bodyPr>
          <a:lstStyle/>
          <a:p>
            <a:pPr marL="1095375" marR="5080" indent="-1083310">
              <a:lnSpc>
                <a:spcPts val="3379"/>
              </a:lnSpc>
              <a:spcBef>
                <a:spcPts val="595"/>
              </a:spcBef>
            </a:pPr>
            <a:r>
              <a:rPr dirty="0" sz="3200" spc="-20"/>
              <a:t>ORÇAMENTO</a:t>
            </a:r>
            <a:r>
              <a:rPr dirty="0" sz="3200" spc="-5"/>
              <a:t> </a:t>
            </a:r>
            <a:r>
              <a:rPr dirty="0" sz="3200" spc="-15"/>
              <a:t>PARA</a:t>
            </a:r>
            <a:r>
              <a:rPr dirty="0" sz="3200" spc="-5"/>
              <a:t> </a:t>
            </a:r>
            <a:r>
              <a:rPr dirty="0" sz="3200" spc="-20"/>
              <a:t>AQUISIÇÃO</a:t>
            </a:r>
            <a:r>
              <a:rPr dirty="0" sz="3200" spc="-5"/>
              <a:t> </a:t>
            </a:r>
            <a:r>
              <a:rPr dirty="0" sz="3200" spc="-15"/>
              <a:t>DE</a:t>
            </a:r>
            <a:r>
              <a:rPr dirty="0" sz="3200" spc="-5"/>
              <a:t> </a:t>
            </a:r>
            <a:r>
              <a:rPr dirty="0" sz="3200" spc="-15"/>
              <a:t>SERVIDOR</a:t>
            </a:r>
            <a:r>
              <a:rPr dirty="0" sz="3200" spc="-5"/>
              <a:t> </a:t>
            </a:r>
            <a:r>
              <a:rPr dirty="0" sz="3200" spc="-20"/>
              <a:t>E </a:t>
            </a:r>
            <a:r>
              <a:rPr dirty="0" sz="3200" spc="-680"/>
              <a:t> </a:t>
            </a:r>
            <a:r>
              <a:rPr dirty="0" sz="3200" spc="-20"/>
              <a:t>EQUIPAMENTOS</a:t>
            </a:r>
            <a:r>
              <a:rPr dirty="0" sz="3200" spc="-5"/>
              <a:t> </a:t>
            </a:r>
            <a:r>
              <a:rPr dirty="0" sz="3200" spc="-15"/>
              <a:t>DE</a:t>
            </a:r>
            <a:r>
              <a:rPr dirty="0" sz="3200"/>
              <a:t> </a:t>
            </a:r>
            <a:r>
              <a:rPr dirty="0" sz="3200" spc="-25"/>
              <a:t>INFORMÁTICA</a:t>
            </a:r>
            <a:endParaRPr sz="3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3315970" marR="5080" indent="-314960">
              <a:lnSpc>
                <a:spcPts val="3890"/>
              </a:lnSpc>
              <a:spcBef>
                <a:spcPts val="585"/>
              </a:spcBef>
            </a:pPr>
            <a:r>
              <a:rPr dirty="0" spc="-20"/>
              <a:t>INÍCIO</a:t>
            </a:r>
            <a:r>
              <a:rPr dirty="0" spc="-5"/>
              <a:t> </a:t>
            </a:r>
            <a:r>
              <a:rPr dirty="0" spc="-30"/>
              <a:t>DA</a:t>
            </a:r>
            <a:r>
              <a:rPr dirty="0" spc="-5"/>
              <a:t> </a:t>
            </a:r>
            <a:r>
              <a:rPr dirty="0" spc="-35"/>
              <a:t>TRAMITAÇÃO</a:t>
            </a:r>
            <a:r>
              <a:rPr dirty="0"/>
              <a:t> </a:t>
            </a:r>
            <a:r>
              <a:rPr dirty="0" spc="-15"/>
              <a:t>PARA</a:t>
            </a:r>
            <a:r>
              <a:rPr dirty="0" spc="-5"/>
              <a:t> </a:t>
            </a:r>
            <a:r>
              <a:rPr dirty="0" spc="-10"/>
              <a:t>PROJETO </a:t>
            </a:r>
            <a:r>
              <a:rPr dirty="0" spc="-765"/>
              <a:t> </a:t>
            </a:r>
            <a:r>
              <a:rPr dirty="0" spc="-15"/>
              <a:t>DE</a:t>
            </a:r>
            <a:r>
              <a:rPr dirty="0"/>
              <a:t> </a:t>
            </a:r>
            <a:r>
              <a:rPr dirty="0" spc="-20"/>
              <a:t>AUXÍLIO</a:t>
            </a:r>
            <a:r>
              <a:rPr dirty="0"/>
              <a:t> </a:t>
            </a:r>
            <a:r>
              <a:rPr dirty="0" spc="-25"/>
              <a:t>TRANSPORTE</a:t>
            </a:r>
            <a:r>
              <a:rPr dirty="0" spc="-5"/>
              <a:t> </a:t>
            </a:r>
            <a:r>
              <a:rPr dirty="0"/>
              <a:t>SUPERIOR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728" y="504813"/>
            <a:ext cx="787019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"/>
              <a:t>CAMPEONATO</a:t>
            </a:r>
            <a:r>
              <a:rPr dirty="0"/>
              <a:t> </a:t>
            </a:r>
            <a:r>
              <a:rPr dirty="0" spc="-25"/>
              <a:t>PARANAENSE</a:t>
            </a:r>
            <a:r>
              <a:rPr dirty="0"/>
              <a:t> </a:t>
            </a:r>
            <a:r>
              <a:rPr dirty="0" spc="-15"/>
              <a:t>DE</a:t>
            </a:r>
            <a:r>
              <a:rPr dirty="0"/>
              <a:t> </a:t>
            </a:r>
            <a:r>
              <a:rPr dirty="0" spc="-15"/>
              <a:t>FUTSAL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1152" y="1165762"/>
            <a:ext cx="6066940" cy="273012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32783" y="4003728"/>
            <a:ext cx="3869694" cy="26443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1799" y="283958"/>
            <a:ext cx="800671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"/>
              <a:t>RETOMADA</a:t>
            </a:r>
            <a:r>
              <a:rPr dirty="0" spc="-5"/>
              <a:t> </a:t>
            </a:r>
            <a:r>
              <a:rPr dirty="0" spc="-35"/>
              <a:t>DAS</a:t>
            </a:r>
            <a:r>
              <a:rPr dirty="0" spc="-5"/>
              <a:t> </a:t>
            </a:r>
            <a:r>
              <a:rPr dirty="0" spc="-40"/>
              <a:t>ATIVIDADES</a:t>
            </a:r>
            <a:r>
              <a:rPr dirty="0" spc="-10"/>
              <a:t> </a:t>
            </a:r>
            <a:r>
              <a:rPr dirty="0" spc="-20"/>
              <a:t>ESCOLARES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41549" y="777734"/>
            <a:ext cx="25666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5">
                <a:solidFill>
                  <a:srgbClr val="FFFFFF"/>
                </a:solidFill>
                <a:latin typeface="Candara"/>
                <a:cs typeface="Candara"/>
              </a:rPr>
              <a:t>PRESENCIAIS</a:t>
            </a:r>
            <a:endParaRPr sz="3600">
              <a:latin typeface="Candara"/>
              <a:cs typeface="Candar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1016" y="1630550"/>
            <a:ext cx="3088897" cy="231667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31063" y="1275380"/>
            <a:ext cx="4145418" cy="234952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39448" y="4407330"/>
            <a:ext cx="4398329" cy="21373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0846" y="223821"/>
            <a:ext cx="5751830" cy="106807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941069" marR="5080" indent="-929005">
              <a:lnSpc>
                <a:spcPts val="3890"/>
              </a:lnSpc>
              <a:spcBef>
                <a:spcPts val="585"/>
              </a:spcBef>
            </a:pPr>
            <a:r>
              <a:rPr dirty="0" spc="-30"/>
              <a:t>RETOMADA</a:t>
            </a:r>
            <a:r>
              <a:rPr dirty="0" spc="-10"/>
              <a:t> </a:t>
            </a:r>
            <a:r>
              <a:rPr dirty="0" spc="-15"/>
              <a:t>DO</a:t>
            </a:r>
            <a:r>
              <a:rPr dirty="0" spc="-5"/>
              <a:t> </a:t>
            </a:r>
            <a:r>
              <a:rPr dirty="0" spc="-25"/>
              <a:t>TRANSPORTE </a:t>
            </a:r>
            <a:r>
              <a:rPr dirty="0" spc="-765"/>
              <a:t> </a:t>
            </a:r>
            <a:r>
              <a:rPr dirty="0" spc="-15"/>
              <a:t>ESCOLAR</a:t>
            </a:r>
            <a:r>
              <a:rPr dirty="0" spc="-10"/>
              <a:t> </a:t>
            </a:r>
            <a:r>
              <a:rPr dirty="0" spc="-20"/>
              <a:t>INTEGRAL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59745" y="389819"/>
            <a:ext cx="2986652" cy="61461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0846" y="223821"/>
            <a:ext cx="5751830" cy="106807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934719" marR="5080" indent="-922655">
              <a:lnSpc>
                <a:spcPts val="3890"/>
              </a:lnSpc>
              <a:spcBef>
                <a:spcPts val="585"/>
              </a:spcBef>
            </a:pPr>
            <a:r>
              <a:rPr dirty="0" spc="-30"/>
              <a:t>RETOMADA</a:t>
            </a:r>
            <a:r>
              <a:rPr dirty="0" spc="-10"/>
              <a:t> </a:t>
            </a:r>
            <a:r>
              <a:rPr dirty="0" spc="-15"/>
              <a:t>DO</a:t>
            </a:r>
            <a:r>
              <a:rPr dirty="0" spc="-5"/>
              <a:t> </a:t>
            </a:r>
            <a:r>
              <a:rPr dirty="0" spc="-25"/>
              <a:t>TRANSPORTE </a:t>
            </a:r>
            <a:r>
              <a:rPr dirty="0" spc="-765"/>
              <a:t> </a:t>
            </a:r>
            <a:r>
              <a:rPr dirty="0" spc="-15"/>
              <a:t>COLÉGIO</a:t>
            </a:r>
            <a:r>
              <a:rPr dirty="0" spc="-10"/>
              <a:t> </a:t>
            </a:r>
            <a:r>
              <a:rPr dirty="0" spc="-15"/>
              <a:t>AGRÍCOLA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7347" y="322880"/>
            <a:ext cx="3051707" cy="628004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806" y="223821"/>
            <a:ext cx="7420609" cy="106807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1412240" marR="5080" indent="-1400175">
              <a:lnSpc>
                <a:spcPts val="3890"/>
              </a:lnSpc>
              <a:spcBef>
                <a:spcPts val="585"/>
              </a:spcBef>
            </a:pPr>
            <a:r>
              <a:rPr dirty="0" spc="-20"/>
              <a:t>DISTRIBUIÇÃO </a:t>
            </a:r>
            <a:r>
              <a:rPr dirty="0" spc="-15"/>
              <a:t>DE </a:t>
            </a:r>
            <a:r>
              <a:rPr dirty="0" spc="-35"/>
              <a:t>KITS </a:t>
            </a:r>
            <a:r>
              <a:rPr dirty="0" spc="-30"/>
              <a:t>ALIMENTAÇÃO </a:t>
            </a:r>
            <a:r>
              <a:rPr dirty="0" spc="-770"/>
              <a:t> </a:t>
            </a:r>
            <a:r>
              <a:rPr dirty="0" spc="-30"/>
              <a:t>DA</a:t>
            </a:r>
            <a:r>
              <a:rPr dirty="0" spc="-5"/>
              <a:t> </a:t>
            </a:r>
            <a:r>
              <a:rPr dirty="0" spc="-20"/>
              <a:t>MERENDA</a:t>
            </a:r>
            <a:r>
              <a:rPr dirty="0" spc="-5"/>
              <a:t> </a:t>
            </a:r>
            <a:r>
              <a:rPr dirty="0" spc="-15"/>
              <a:t>ESCOLAR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0762" y="1548254"/>
            <a:ext cx="4752737" cy="47527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4742" y="223821"/>
            <a:ext cx="7399655" cy="106807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12700" marR="5080" indent="623570">
              <a:lnSpc>
                <a:spcPts val="3890"/>
              </a:lnSpc>
              <a:spcBef>
                <a:spcPts val="585"/>
              </a:spcBef>
            </a:pPr>
            <a:r>
              <a:rPr dirty="0" spc="-30"/>
              <a:t>REVITALIZAÇÃO</a:t>
            </a:r>
            <a:r>
              <a:rPr dirty="0" spc="-5"/>
              <a:t> </a:t>
            </a:r>
            <a:r>
              <a:rPr dirty="0" spc="-15"/>
              <a:t>DO</a:t>
            </a:r>
            <a:r>
              <a:rPr dirty="0"/>
              <a:t> </a:t>
            </a:r>
            <a:r>
              <a:rPr dirty="0" spc="-25"/>
              <a:t>ESPAÇO</a:t>
            </a:r>
            <a:r>
              <a:rPr dirty="0" spc="-5"/>
              <a:t> </a:t>
            </a:r>
            <a:r>
              <a:rPr dirty="0" spc="-30"/>
              <a:t>DA </a:t>
            </a:r>
            <a:r>
              <a:rPr dirty="0" spc="-25"/>
              <a:t> </a:t>
            </a:r>
            <a:r>
              <a:rPr dirty="0" spc="-35"/>
              <a:t>BIBLIOTECA</a:t>
            </a:r>
            <a:r>
              <a:rPr dirty="0" spc="-5"/>
              <a:t> </a:t>
            </a:r>
            <a:r>
              <a:rPr dirty="0" spc="-30"/>
              <a:t>DA</a:t>
            </a:r>
            <a:r>
              <a:rPr dirty="0"/>
              <a:t> </a:t>
            </a:r>
            <a:r>
              <a:rPr dirty="0" spc="-25"/>
              <a:t>ESCOLA</a:t>
            </a:r>
            <a:r>
              <a:rPr dirty="0"/>
              <a:t> </a:t>
            </a:r>
            <a:r>
              <a:rPr dirty="0" spc="-30"/>
              <a:t>IDA</a:t>
            </a:r>
            <a:r>
              <a:rPr dirty="0"/>
              <a:t> KUMMER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4872" y="1583891"/>
            <a:ext cx="5284334" cy="39194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8435" y="2594779"/>
            <a:ext cx="7553959" cy="106807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12700" marR="5080" indent="126364">
              <a:lnSpc>
                <a:spcPts val="3890"/>
              </a:lnSpc>
              <a:spcBef>
                <a:spcPts val="585"/>
              </a:spcBef>
            </a:pPr>
            <a:r>
              <a:rPr dirty="0" spc="-25"/>
              <a:t>CORTINAS</a:t>
            </a:r>
            <a:r>
              <a:rPr dirty="0" spc="-10"/>
              <a:t> </a:t>
            </a:r>
            <a:r>
              <a:rPr dirty="0" spc="-15"/>
              <a:t>PARA</a:t>
            </a:r>
            <a:r>
              <a:rPr dirty="0" spc="-10"/>
              <a:t> </a:t>
            </a:r>
            <a:r>
              <a:rPr dirty="0" spc="-35"/>
              <a:t>TODAS</a:t>
            </a:r>
            <a:r>
              <a:rPr dirty="0" spc="-10"/>
              <a:t> </a:t>
            </a:r>
            <a:r>
              <a:rPr dirty="0" spc="-45"/>
              <a:t>AS</a:t>
            </a:r>
            <a:r>
              <a:rPr dirty="0" spc="-10"/>
              <a:t> </a:t>
            </a:r>
            <a:r>
              <a:rPr dirty="0" spc="-35"/>
              <a:t>SALAS</a:t>
            </a:r>
            <a:r>
              <a:rPr dirty="0" spc="-10"/>
              <a:t> </a:t>
            </a:r>
            <a:r>
              <a:rPr dirty="0" spc="-15"/>
              <a:t>DO </a:t>
            </a:r>
            <a:r>
              <a:rPr dirty="0" spc="-10"/>
              <a:t> </a:t>
            </a:r>
            <a:r>
              <a:rPr dirty="0" spc="-30"/>
              <a:t>IDA</a:t>
            </a:r>
            <a:r>
              <a:rPr dirty="0" spc="-10"/>
              <a:t> </a:t>
            </a:r>
            <a:r>
              <a:rPr dirty="0"/>
              <a:t>KUMMER</a:t>
            </a:r>
            <a:r>
              <a:rPr dirty="0" spc="-5"/>
              <a:t> </a:t>
            </a:r>
            <a:r>
              <a:rPr dirty="0" spc="-20"/>
              <a:t>E</a:t>
            </a:r>
            <a:r>
              <a:rPr dirty="0" spc="-5"/>
              <a:t> </a:t>
            </a:r>
            <a:r>
              <a:rPr dirty="0" spc="-25"/>
              <a:t>CMEI,</a:t>
            </a:r>
            <a:r>
              <a:rPr dirty="0" spc="-5"/>
              <a:t> </a:t>
            </a:r>
            <a:r>
              <a:rPr dirty="0" spc="-30"/>
              <a:t>EM</a:t>
            </a:r>
            <a:r>
              <a:rPr dirty="0" spc="-5"/>
              <a:t> </a:t>
            </a:r>
            <a:r>
              <a:rPr dirty="0" spc="-10"/>
              <a:t>CONCLUSÃO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1335" y="470709"/>
            <a:ext cx="807339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INÍCIO</a:t>
            </a:r>
            <a:r>
              <a:rPr dirty="0" spc="-5"/>
              <a:t> </a:t>
            </a:r>
            <a:r>
              <a:rPr dirty="0" spc="-30"/>
              <a:t>DA</a:t>
            </a:r>
            <a:r>
              <a:rPr dirty="0"/>
              <a:t> </a:t>
            </a:r>
            <a:r>
              <a:rPr dirty="0" spc="-20"/>
              <a:t>OBRA</a:t>
            </a:r>
            <a:r>
              <a:rPr dirty="0"/>
              <a:t> </a:t>
            </a:r>
            <a:r>
              <a:rPr dirty="0" spc="-15"/>
              <a:t>DE</a:t>
            </a:r>
            <a:r>
              <a:rPr dirty="0" spc="-5"/>
              <a:t> </a:t>
            </a:r>
            <a:r>
              <a:rPr dirty="0" spc="-20"/>
              <a:t>MELHORIAS</a:t>
            </a:r>
            <a:r>
              <a:rPr dirty="0"/>
              <a:t> </a:t>
            </a:r>
            <a:r>
              <a:rPr dirty="0" spc="-15"/>
              <a:t>DO</a:t>
            </a:r>
            <a:r>
              <a:rPr dirty="0"/>
              <a:t> </a:t>
            </a:r>
            <a:r>
              <a:rPr dirty="0" spc="-30"/>
              <a:t>CMEI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96440" y="1553866"/>
            <a:ext cx="5526652" cy="414498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4514215" marR="5080" indent="-1533525">
              <a:lnSpc>
                <a:spcPts val="3890"/>
              </a:lnSpc>
              <a:spcBef>
                <a:spcPts val="585"/>
              </a:spcBef>
            </a:pPr>
            <a:r>
              <a:rPr dirty="0" spc="-20"/>
              <a:t>INÍCIO</a:t>
            </a:r>
            <a:r>
              <a:rPr dirty="0" spc="-5"/>
              <a:t> </a:t>
            </a:r>
            <a:r>
              <a:rPr dirty="0" spc="-30"/>
              <a:t>DA</a:t>
            </a:r>
            <a:r>
              <a:rPr dirty="0" spc="-5"/>
              <a:t> </a:t>
            </a:r>
            <a:r>
              <a:rPr dirty="0" spc="-30"/>
              <a:t>LICITAÇÃO</a:t>
            </a:r>
            <a:r>
              <a:rPr dirty="0" spc="-5"/>
              <a:t> </a:t>
            </a:r>
            <a:r>
              <a:rPr dirty="0" spc="-30"/>
              <a:t>DA</a:t>
            </a:r>
            <a:r>
              <a:rPr dirty="0" spc="-5"/>
              <a:t> </a:t>
            </a:r>
            <a:r>
              <a:rPr dirty="0" spc="-10"/>
              <a:t>COBERTURA </a:t>
            </a:r>
            <a:r>
              <a:rPr dirty="0" spc="-765"/>
              <a:t> </a:t>
            </a:r>
            <a:r>
              <a:rPr dirty="0" spc="-15"/>
              <a:t>PARA</a:t>
            </a:r>
            <a:r>
              <a:rPr dirty="0" spc="-5"/>
              <a:t> </a:t>
            </a:r>
            <a:r>
              <a:rPr dirty="0" spc="-15"/>
              <a:t>O</a:t>
            </a:r>
            <a:r>
              <a:rPr dirty="0" spc="-5"/>
              <a:t> </a:t>
            </a:r>
            <a:r>
              <a:rPr dirty="0" spc="-25"/>
              <a:t>TRANSPORTE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2021-09-29T16:06:39Z</dcterms:created>
  <dcterms:modified xsi:type="dcterms:W3CDTF">2021-09-29T16:06:39Z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2021-07-26T00:00:00Z</vt:filetime>
  </property>
  <property fmtid="{D5CDD505-2E9C-101B-9397-08002B2CF9AE}" pid="3" name="LastSaved">
    <vt:filetime>2021-09-29T00:00:00Z</vt:filetime>
  </property>
</Properties>
</file>